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9-14T18:10:33.706"/>
    </inkml:context>
    <inkml:brush xml:id="br0">
      <inkml:brushProperty name="width" value="0.05" units="cm"/>
      <inkml:brushProperty name="height" value="0.05" units="cm"/>
      <inkml:brushProperty name="color" value="#57D200"/>
    </inkml:brush>
  </inkml:definitions>
  <inkml:trace contextRef="#ctx0" brushRef="#br0">1 52,'34'-52,"-34"52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9-14T18:10:45.948"/>
    </inkml:context>
    <inkml:brush xml:id="br0">
      <inkml:brushProperty name="width" value="0.05" units="cm"/>
      <inkml:brushProperty name="height" value="0.05" units="cm"/>
      <inkml:brushProperty name="color" value="#57D200"/>
    </inkml:brush>
  </inkml:definitions>
  <inkml:trace contextRef="#ctx0" brushRef="#br0">1 0,'0'0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9-14T18:10:46.370"/>
    </inkml:context>
    <inkml:brush xml:id="br0">
      <inkml:brushProperty name="width" value="0.05" units="cm"/>
      <inkml:brushProperty name="height" value="0.05" units="cm"/>
      <inkml:brushProperty name="color" value="#57D200"/>
    </inkml:brush>
  </inkml:definitions>
  <inkml:trace contextRef="#ctx0" brushRef="#br0">0 0,'0'0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9-14T18:10:49.560"/>
    </inkml:context>
    <inkml:brush xml:id="br0">
      <inkml:brushProperty name="width" value="0.05" units="cm"/>
      <inkml:brushProperty name="height" value="0.05" units="cm"/>
      <inkml:brushProperty name="color" value="#57D200"/>
    </inkml:brush>
  </inkml:definitions>
  <inkml:trace contextRef="#ctx0" brushRef="#br0">1 0,'0'0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9-14T18:10:49.905"/>
    </inkml:context>
    <inkml:brush xml:id="br0">
      <inkml:brushProperty name="width" value="0.05" units="cm"/>
      <inkml:brushProperty name="height" value="0.05" units="cm"/>
      <inkml:brushProperty name="color" value="#57D200"/>
    </inkml:brush>
  </inkml:definitions>
  <inkml:trace contextRef="#ctx0" brushRef="#br0">0 0,'0'0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9-14T18:10:51.143"/>
    </inkml:context>
    <inkml:brush xml:id="br0">
      <inkml:brushProperty name="width" value="0.05" units="cm"/>
      <inkml:brushProperty name="height" value="0.05" units="cm"/>
      <inkml:brushProperty name="color" value="#57D200"/>
    </inkml:brush>
  </inkml:definitions>
  <inkml:trace contextRef="#ctx0" brushRef="#br0">1 0,'0'0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9-14T18:27:10.887"/>
    </inkml:context>
    <inkml:brush xml:id="br0">
      <inkml:brushProperty name="width" value="0.2" units="cm"/>
      <inkml:brushProperty name="height" value="0.2" units="cm"/>
      <inkml:brushProperty name="color" value="#3165BB"/>
    </inkml:brush>
  </inkml:definitions>
  <inkml:trace contextRef="#ctx0" brushRef="#br0">1 0,'0'35,"0"-1,0 14,0-44,17 47,-17 13,0-59,0 46,0-4,0-42,0 64,0-21,0-45,0 66,0-5,0-59,0 63,0-20,0-44,0 47,0 13,0-59,0 46,0-19,0-29,0 48,0-19,0-29,0 48,0-20,0-27,0 13,0-1,0-15,0 33,0-18,0-15,0 16,0-16,0 7,0 1,0 8,-17-17,17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9-14T18:27:16.951"/>
    </inkml:context>
    <inkml:brush xml:id="br0">
      <inkml:brushProperty name="width" value="0.2" units="cm"/>
      <inkml:brushProperty name="height" value="0.2" units="cm"/>
      <inkml:brushProperty name="color" value="#57D200"/>
    </inkml:brush>
  </inkml:definitions>
  <inkml:trace contextRef="#ctx0" brushRef="#br0">18 1529,'0'-34,"0"17,0-15,0 29,-18-31,18-14,0 45,0-32,0-13,0 45,0-32,0 4,0 28,0-49,0 37,0 13,0-32,0-14,0 44,0-30,0-13,0 43,0-48,0 20,0 30,0-33,0-12,0 43,0-30,16-14,-14 44,-2-48,0 5,0 43,0-48,0 21,0 28,0-31,0 2,0 29,0-31,0 18,0 15,0-16,0-15,0 29,0-14,0 9,0-1,0-7,0 15,0-16,0 17,0-18,0 3,0 13,0-15,0 1,0 15,0-16,0 17,0-17,0 8,0 0,0 1,0-1,0 1,0-1,0-8,0 0,0 0,0 0,0 16,0-15,0 15,0-15,0 15,0-7,0-1,17 9,0 0,-17 17,16-1,-15-15,16 16,14 14,-27-27,30 47,13-19,-43-29,31 48,-4-3,-28-44,31 30,-2 14,-29-44,31 30,-19 12,-13-41,33 30,-3 13,-30-45,32 49,-2-4,-29-45,14 49,15-4,-30-45,32 49,-17 13,-16-61,33 47,-18-3,-15-44,16 30,0-1,-17-32,18 34,-2-3,-15-30,16 49,-1-18,-15-31,33 49,-18-2,-15-46,17 48,-2-2,-15-46,33 48,-34-34,0-16,17 33,-17-18,0-15,0 16,0-8,17-18,-8 9,-18 17,9-8,0-35,0 9,0 0,0 1,0 15,-17-16,17-15,0 29,0-14,-16-15,15 30,1-33,-16 4,15 28,1-31,0 2,0 29,-17-14,17-15,0 30,0-33,-16 19,15 15,1-33,0 2,0 30,0-33,-16 3,14 30,2-32,-15 2,13 29,2-31,0 2,0 30,-17-33,17 3,0 30,0-15,0 1,0 15,0-17,0-14,0 30,0-15,0-15,0 29,0-14,0-14,0 28,0-14,0-15,0 29,0-31,0 3,0 28,0-32,0 3,0 30,0-32,0 1,0 31,0-15,0 1,0 15,0-16,0 1,0 15,0-8,0 0,0-8,0 0,0 0,17 0,-17 1,0 15,17-17,-1 3,-14 13,15-32,-1 18,-15 15,-1-16,16 1,-15 14,16-14,-17 15,9-7,-18-1,25 9,-15 0,8 0,0-17,-9 17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9-14T18:27:27.825"/>
    </inkml:context>
    <inkml:brush xml:id="br0">
      <inkml:brushProperty name="width" value="0.2" units="cm"/>
      <inkml:brushProperty name="height" value="0.2" units="cm"/>
      <inkml:brushProperty name="color" value="#ED1C24"/>
    </inkml:brush>
  </inkml:definitions>
  <inkml:trace contextRef="#ctx0" brushRef="#br0">773 362,'0'34,"0"0,0-1,0-31,0 49,0-19,0-29,17 48,-1 13,-14-59,-2 63,16-20,-15-44,16 65,-17-4,0-62,17 49,-17-4,0-45,0 49,16-20,-15-30,-1 50,0-21,0-28,17 14,-17 16,0-31,0 32,15-5,-12-24,-3 30,0-3,0-30,17 32,-17-1,0-31,0 32,15-18,-13-15,-2 16,0-8,0 0,0-1,0 1,0-1,0 1,0-9</inkml:trace>
  <inkml:trace contextRef="#ctx0" brushRef="#br0" timeOffset="1353">1065 1,'-34'0,"17"0,-31 0,44 0,-65 17,6-17,58 0,-47 17,-29-17,76 0,-63 18,21-18,42 0,-63 0,36 15,29-13,-48-2,19 0,29 0,-31 0,2 0,30 0,-33 0,4 0,28 0,-31 0,1 16,31-15,-15-1,1 0,15 0,-16 0,1 0,15 0,-16 0,17 0,-17 0,16 0,-7 0,-1 0,-8 0,0 0,0 0,17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9-14T18:27:39.735"/>
    </inkml:context>
    <inkml:brush xml:id="br0">
      <inkml:brushProperty name="width" value="0.2" units="cm"/>
      <inkml:brushProperty name="height" value="0.2" units="cm"/>
      <inkml:brushProperty name="color" value="#00E4EA"/>
    </inkml:brush>
  </inkml:definitions>
  <inkml:trace contextRef="#ctx0" brushRef="#br0">189 52,'-34'35,"17"-1,-15-2,29-30,-14 50,2-22,13-26,-15 48,17-21,0-28,-17 31,17-18,0-14,-18 32,18-3,0-28,-17 32,17-3,0-30,0 15,0-1,0-15,0 16,0 15,0-29,0 14,0 15,0-30,0 33,0-3,0-30,0 32,0-2,0-29,17 31,-17-18,0-15,0 16,16-1,-14-14,-2 15,16-1,-15-15,16 33,-1 13,-15-42,33 29,-1 31,-31-61,32 47,-2-3,-30-44,33 30,-3 14,-30-44,32 30,-18-2,-14-30,32 33,-2-3,-30-30,33 15,-3-1,-30-15,32 17,-18-3,-15-13,17-2,-2 0,-15 0,15 0,-15 0,7 0,1 0,7 0,-15 0,16 0,32 0,-46 0,31-17,-2 1,-29 14,48-15,-20 2,-28 13,32-15,-4 17,-28 0,31-17,-18 1,-14 15,15 1,-1-17,-15 16,16-16,-8 9,-1 16,-8-39,0 28,17-14,-1-15,-14 29,15-31,-17 3,0 28,17-32,-17 20,0 13,17-32,-17 18,0 15,0-16,0 1,0 14,0-15,0 9,0-1,0-7,0 15,0-16,0 17,0-18,0-13,0 28,0-31,-16-30,15 59,-16-46,17 3,0 44,-17-47,-16 2,31 46,-15-31,1-14,15 44,-16-30,1 18,15 15,-17-34,3 3,13 30,-15-15,1 1,15 15,1-17,-16 2,15 15,-16-15,17 15,-18-16,2 1,15 15,-16-16,1 0,15 16,-16-16,-15 1,29 15,-14-16,1-15,15 29,-16-14,-15 1,30 15,-16-16,2 1,15 15,-16-16,1 17,15 0,-16-18,1 18,15 0,1-17,-17 17,16 0,-15-16,15 15,-15 1,15 0,1-16,0 15,-16 1,15 0,-16 0,17 0,-17 0,17 0,-9 0,0-17,-8 17,1 0,15 0,-16 0,1 0,15 0,-34 0,3 0,30 0,-49 34,2-34,46 0,3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9-14T18:28:07.163"/>
    </inkml:context>
    <inkml:brush xml:id="br0">
      <inkml:brushProperty name="width" value="0.2" units="cm"/>
      <inkml:brushProperty name="height" value="0.2" units="cm"/>
      <inkml:brushProperty name="color" value="#F4840B"/>
    </inkml:brush>
  </inkml:definitions>
  <inkml:trace contextRef="#ctx0" brushRef="#br0">198 1289,'-17'-35,"17"18,0-31,0 45,-17-32,17-13,0 45,-18-31,18 1,0 31,-17-49,17 18,0 31,0-32,-16 1,15 32,1-34,0 8,0 20,-17-10,17-16,0 31,0-15,0-16,0 32,-17-33,17 17,0 16,0-33,0 18,0 15,0-33,0 3,0 27,-17-13,17-15,0 30,0-33,-17 3,16 30,1-32,0 18,0 14,0-32,0 18,0 15,-17-16,17 1,0 15,0-16,0 16,0-7,0-1,0-8,0 0,0 0,0 17,0-17,0 8,0 0,0-6,0 13,-17 2,9 0,16-17,-8 9,0-1,0-8,17 17,-1-16,-15 15,17 1,-3-16,-13 14,15 2,14-15,-28 13,32 2,-20-16,-13 15,15 1,-1 0,-15 0,16-17,-1 17,-15 0,17 0,-2 0,-15 0,16 0,-1 0,-15 0,16 0,-17 0,17 0,0 0,-16 0,16 0,-1 16,-15-15,33 16,-18-1,-15-15,34 17,-4-3,-28-13,14 15,15-1,-29-15,14 16,-1-1,-15-15,16-1,-17 16,0-14,17-2,-17 15,0-13,17-2,-8 0,-18 17,9 0,-16-17,15 0,-16 34,-15-18,30-14,-15 15,-31-1,44-15,-30 16,-14-1,44-15,-30 16,-14-1,44-14,-30-2,2 0,30 0,-15 0,-14 0,27 0,-13 0,2 0,13 0,-15 0,1 0,15 0,-16 0,16 0,-15 0,15 0,1 17,-16-17,15 0,-7 0,-1 0,26 0,0 0,-1 0,-15 0,34 0,-3 0,-30 0,32 17,14-17,-44 0,30 17,14-17,-44 0,30 17,-3-17,-28 0,32 0,-3 16,-30-14,15-2,15 15,-29-13,31 15,-3-1,-28-15,14 16,-1-17,-14 0,15 17,-1-1,-15-14,8 6,-1 1,-8 2,0-5,0 11,0-1,0-15,17 34,-1-3,-15-30,-1 49,17-18,-16-31,-1 49,15-20,-13-27,-2 30,178 193,-167-214,74 90,-163-165,71 56,-28-29,19 19,15 15,1-16,0 9,34 16,18-25,-9 2,-35 13,78 2,-22-16,-59 15,46 1,-51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9-14T18:10:35.240"/>
    </inkml:context>
    <inkml:brush xml:id="br0">
      <inkml:brushProperty name="width" value="0.05" units="cm"/>
      <inkml:brushProperty name="height" value="0.05" units="cm"/>
      <inkml:brushProperty name="color" value="#57D200"/>
    </inkml:brush>
  </inkml:definitions>
  <inkml:trace contextRef="#ctx0" brushRef="#br0">0 1,'0'0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9-14T18:28:25.857"/>
    </inkml:context>
    <inkml:brush xml:id="br0">
      <inkml:brushProperty name="width" value="0.2" units="cm"/>
      <inkml:brushProperty name="height" value="0.2" units="cm"/>
      <inkml:brushProperty name="color" value="#0000CD"/>
    </inkml:brush>
  </inkml:definitions>
  <inkml:trace contextRef="#ctx0" brushRef="#br0">0 1511,'0'-51,"0"16,0 3,0 30,0-49,0 19,0 29,0-48,0 19,0 29,0-48,0 3,0 44,0-30,0-14,0 45,0-32,0-13,0 45,0-32,17-33,-17 16,0 22,0 26,0-48,0 20,0 30,0-32,0 18,0 14,0-32,0 18,0 15,0-34,0 4,0 28,0-66,0 21,0 45,0-49,-15 22,13 26,2-47,0 19,0 29,0-48,0 35,0 14,0-32,0 18,0 15,0-16,0 1,0 15,0-8,0 0,17 27,0-1,0-17,-16 0,16 34,14-18,-28-15,14 34,31-3,-44-30,30 32,-3 13,-28-42,32 29,-4-3,-28-27,31 30,-18-3,-14-28,32 32,-2-3,-30-30,33 49,-19-18,-15-31,33 32,-2 15,-30-46,16 48,14-18,-30-31,32 49,-2-3,-29-44,14 13,-17 14,0-28,17 14,-8-8,-18-1,9 1,17-18,-17 27,0-10,17 18,-17-9,16 15,-15-29,17 14,-18-1,0-15,17 16,-17-1,0-15,16-1,-15 0,-1 17,0-8,0 0,17-9,-17 17,17 0,-17-17,0 17,0-1,0-15,17 16,-8-8,-18 0,9 8,0-34,0 0,0 16,0-16,0-14,0 28,-17-49,2-10,13 56,-32-63,18-9,15 70,-34-61,20 8,13 54,-15-79,-14 23,28 57,-15-45,18 20,0 27,-17-30,17 19,0 13,0-15,-15 1,13 14,2-15,0 9,0-1,0-8,16 17,-15 0,-1-17,16-15,-15 29,17-14,-3 2,-13 13,-2-15,15 1,-13 15,-2-16,0 8,17 0,-9 1,-16-1,8-8,16 17,-15 0,16-34,0 17,-16 16,-1-16,16 1,-15 15,-1-16,0 8,17 18,-17-25,0 15,0-8,17 18,-17-25,0 15,0-8,0 0,17 9,-17 0,8 0,-16-17,25 17,-17 0,9 0,0 0,-9-17,15 17,-13 0,6 0,-16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9-14T18:29:29.549"/>
    </inkml:context>
    <inkml:brush xml:id="br0">
      <inkml:brushProperty name="width" value="0.2" units="cm"/>
      <inkml:brushProperty name="height" value="0.2" units="cm"/>
      <inkml:brushProperty name="color" value="#F2D80D"/>
    </inkml:brush>
  </inkml:definitions>
  <inkml:trace contextRef="#ctx0" brushRef="#br0">172 258,'-17'17,"17"1,-18 33,3-19,13-29,-15 48,1-3,15-44,-16 30,17-3,0-28,-17 32,2-6,12-24,3 29,0-18,0-15,-17 17,17-4,0-11,0 31,0-18,0-15,0 17,0-3,0-13,0 32,0-2,0-30,0 33,-15-4,13-28,2 31,0-18,0-14,0 32,0-19,0-13,0 32,0-18,0-14,0 32,0-18,0-15,0 16,0-9,0 2,0 6,0-15,0 16,0-1,0-15,17 16,-17 15,0-29,17 14,-17-1,0-15,18 33,-2-2,-15-29,16 31,15-2,-30-30,15 33,16-3,-31-30,15 32,15-1,-30-31,15 15,-1-1,-14-15,15 16,-2-17,-13 0,-2 17,15-17,-13 0,-2 18,0-10,17-16,-9 8,1 0,7 0,-14 0,32 0,-4 15,-26-13,48-2,-21 0,-28 0,49 0,-5 0,-43 0,30 0,12 0,-40 0,28 0,14 0,-44 0,30 0,14 0,-44 0,30 0,-2 0,-30 0,33-17,-20 17,-13 0,15 0,-1-17,-15 16,16 1,-1-16,-15 15,17-16,-3 1,-13 15,15 1,-1-16,-15 15,16-17,-1 3,-15 13,-1-32,16 19,-14 13,15-15,-2-15,-13 29,-2-31,0 3,0 28,17-32,-17 4,0 28,0-31,0 2,0 29,0-48,0 20,0 27,0-13,0-14,0 28,0-14,0-15,0 29,0-14,0 9,0-1,0 1,0-1,0-7,0 15,0-17,-15 3,13 13,2-32,0 4,0 26,-17-31,2 5,13 26,-16-30,18 3,0 27,-17-30,2 3,13 27,-15-30,2 4,13 26,-15-31,1 5,14 26,-15-30,2 4,13 25,-15-29,17 2,0 30,-17-15,1 1,15 14,-17-15,18-15,0 30,-17-15,1 1,15 14,-16-32,1 19,15 13,-16-15,1 1,14 15,-15-34,-15 19,30 15,-15-33,-15 18,29 15,-14-17,1 2,15 15,-16-16,1 1,15 15,-16 1,8 0,0 0,9-16,0 15,-17 1,1 0,15 0,-16 0,8 0,1 0,-8 0,15 0,-17 0,10 0,-1 0,-6 0,13 0,-15 0,1 0,15 0,-16 0,1 0,14 0,-14 0,15 0,-15 0,15 0,1 17,-16-17,15 0,-16 17,1-1,15-15,-17 16,-13-1,28-14,-14 15,17-1,0-15,-17 16,17-1,0-15,-17 16,8-8,0 0,9 7,0-15,0 16,-16-17,15 0,1 17,0-8,-17-1,17 9,0-17,0 18,0-2,0-15,0 15,0-15,0 15,0-15,0 7,0 1,0 9,0-1,0-17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9-14T18:10:36.455"/>
    </inkml:context>
    <inkml:brush xml:id="br0">
      <inkml:brushProperty name="width" value="0.05" units="cm"/>
      <inkml:brushProperty name="height" value="0.05" units="cm"/>
      <inkml:brushProperty name="color" value="#57D200"/>
    </inkml:brush>
  </inkml:definitions>
  <inkml:trace contextRef="#ctx0" brushRef="#br0">1 1,'0'0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9-14T18:10:37.335"/>
    </inkml:context>
    <inkml:brush xml:id="br0">
      <inkml:brushProperty name="width" value="0.05" units="cm"/>
      <inkml:brushProperty name="height" value="0.05" units="cm"/>
      <inkml:brushProperty name="color" value="#57D200"/>
    </inkml:brush>
  </inkml:definitions>
  <inkml:trace contextRef="#ctx0" brushRef="#br0">584 1546,'0'0</inkml:trace>
  <inkml:trace contextRef="#ctx0" brushRef="#br0" timeOffset="384">344 1117,'0'0</inkml:trace>
  <inkml:trace contextRef="#ctx0" brushRef="#br0" timeOffset="1666">412 2181,'0'-34,"18"-35,-18-273,0 306,-18-221,-12 87,26 151,-30-118,18 90,15 42,-34-81,-11-37,41 109,-64-124,23 31,41 94,-30-107,4 41,28 72,-14-62,1 22,15 43,-16-30,17 2,0 29,0-14,0 1,0 15,0-16,0 17,0-9,0 1,0-10,0 1,0-17,0-14,0 44,0 4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9-14T18:10:39.675"/>
    </inkml:context>
    <inkml:brush xml:id="br0">
      <inkml:brushProperty name="width" value="0.05" units="cm"/>
      <inkml:brushProperty name="height" value="0.05" units="cm"/>
      <inkml:brushProperty name="color" value="#57D200"/>
    </inkml:brush>
  </inkml:definitions>
  <inkml:trace contextRef="#ctx0" brushRef="#br0">0 155,'35'-69,"-1"-17,-34 86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9-14T18:10:41.226"/>
    </inkml:context>
    <inkml:brush xml:id="br0">
      <inkml:brushProperty name="width" value="0.05" units="cm"/>
      <inkml:brushProperty name="height" value="0.05" units="cm"/>
      <inkml:brushProperty name="color" value="#57D200"/>
    </inkml:brush>
  </inkml:definitions>
  <inkml:trace contextRef="#ctx0" brushRef="#br0">0 1,'0'0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9-14T18:10:44.368"/>
    </inkml:context>
    <inkml:brush xml:id="br0">
      <inkml:brushProperty name="width" value="0.05" units="cm"/>
      <inkml:brushProperty name="height" value="0.05" units="cm"/>
      <inkml:brushProperty name="color" value="#57D200"/>
    </inkml:brush>
  </inkml:definitions>
  <inkml:trace contextRef="#ctx0" brushRef="#br0">0 1,'0'0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9-14T18:10:45.086"/>
    </inkml:context>
    <inkml:brush xml:id="br0">
      <inkml:brushProperty name="width" value="0.05" units="cm"/>
      <inkml:brushProperty name="height" value="0.05" units="cm"/>
      <inkml:brushProperty name="color" value="#57D200"/>
    </inkml:brush>
  </inkml:definitions>
  <inkml:trace contextRef="#ctx0" brushRef="#br0">1 0,'0'0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9-14T18:10:45.444"/>
    </inkml:context>
    <inkml:brush xml:id="br0">
      <inkml:brushProperty name="width" value="0.05" units="cm"/>
      <inkml:brushProperty name="height" value="0.05" units="cm"/>
      <inkml:brushProperty name="color" value="#57D200"/>
    </inkml:brush>
  </inkml:definitions>
  <inkml:trace contextRef="#ctx0" brushRef="#br0">1 0,'0'0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 /><Relationship Id="rId13" Type="http://schemas.openxmlformats.org/officeDocument/2006/relationships/customXml" Target="../ink/ink7.xml" /><Relationship Id="rId18" Type="http://schemas.openxmlformats.org/officeDocument/2006/relationships/customXml" Target="../ink/ink12.xml" /><Relationship Id="rId26" Type="http://schemas.openxmlformats.org/officeDocument/2006/relationships/image" Target="../media/image10.png" /><Relationship Id="rId39" Type="http://schemas.openxmlformats.org/officeDocument/2006/relationships/image" Target="../media/image5.jpeg" /><Relationship Id="rId21" Type="http://schemas.openxmlformats.org/officeDocument/2006/relationships/image" Target="../media/image1.jpeg" /><Relationship Id="rId34" Type="http://schemas.openxmlformats.org/officeDocument/2006/relationships/image" Target="../media/image14.png" /><Relationship Id="rId7" Type="http://schemas.openxmlformats.org/officeDocument/2006/relationships/customXml" Target="../ink/ink3.xml" /><Relationship Id="rId12" Type="http://schemas.openxmlformats.org/officeDocument/2006/relationships/customXml" Target="../ink/ink6.xml" /><Relationship Id="rId17" Type="http://schemas.openxmlformats.org/officeDocument/2006/relationships/customXml" Target="../ink/ink11.xml" /><Relationship Id="rId25" Type="http://schemas.openxmlformats.org/officeDocument/2006/relationships/customXml" Target="../ink/ink15.xml" /><Relationship Id="rId33" Type="http://schemas.openxmlformats.org/officeDocument/2006/relationships/customXml" Target="../ink/ink19.xml" /><Relationship Id="rId38" Type="http://schemas.openxmlformats.org/officeDocument/2006/relationships/image" Target="../media/image16.png" /><Relationship Id="rId2" Type="http://schemas.openxmlformats.org/officeDocument/2006/relationships/customXml" Target="../ink/ink1.xml" /><Relationship Id="rId16" Type="http://schemas.openxmlformats.org/officeDocument/2006/relationships/customXml" Target="../ink/ink10.xml" /><Relationship Id="rId20" Type="http://schemas.openxmlformats.org/officeDocument/2006/relationships/customXml" Target="../ink/ink14.xml" /><Relationship Id="rId29" Type="http://schemas.openxmlformats.org/officeDocument/2006/relationships/customXml" Target="../ink/ink17.xml" /><Relationship Id="rId1" Type="http://schemas.openxmlformats.org/officeDocument/2006/relationships/slideLayout" Target="../slideLayouts/slideLayout1.xml" /><Relationship Id="rId6" Type="http://schemas.openxmlformats.org/officeDocument/2006/relationships/image" Target="../media/image3.png" /><Relationship Id="rId11" Type="http://schemas.openxmlformats.org/officeDocument/2006/relationships/image" Target="../media/image5.png" /><Relationship Id="rId24" Type="http://schemas.openxmlformats.org/officeDocument/2006/relationships/image" Target="../media/image4.jpeg" /><Relationship Id="rId32" Type="http://schemas.openxmlformats.org/officeDocument/2006/relationships/image" Target="../media/image13.png" /><Relationship Id="rId37" Type="http://schemas.openxmlformats.org/officeDocument/2006/relationships/customXml" Target="../ink/ink21.xml" /><Relationship Id="rId40" Type="http://schemas.openxmlformats.org/officeDocument/2006/relationships/image" Target="../media/image6.jpeg" /><Relationship Id="rId5" Type="http://schemas.openxmlformats.org/officeDocument/2006/relationships/customXml" Target="../ink/ink2.xml" /><Relationship Id="rId15" Type="http://schemas.openxmlformats.org/officeDocument/2006/relationships/customXml" Target="../ink/ink9.xml" /><Relationship Id="rId23" Type="http://schemas.openxmlformats.org/officeDocument/2006/relationships/image" Target="../media/image3.jpeg" /><Relationship Id="rId28" Type="http://schemas.openxmlformats.org/officeDocument/2006/relationships/image" Target="../media/image11.png" /><Relationship Id="rId36" Type="http://schemas.openxmlformats.org/officeDocument/2006/relationships/image" Target="../media/image15.png" /><Relationship Id="rId10" Type="http://schemas.openxmlformats.org/officeDocument/2006/relationships/customXml" Target="../ink/ink5.xml" /><Relationship Id="rId19" Type="http://schemas.openxmlformats.org/officeDocument/2006/relationships/customXml" Target="../ink/ink13.xml" /><Relationship Id="rId31" Type="http://schemas.openxmlformats.org/officeDocument/2006/relationships/customXml" Target="../ink/ink18.xml" /><Relationship Id="rId4" Type="http://schemas.openxmlformats.org/officeDocument/2006/relationships/image" Target="../media/image2.png" /><Relationship Id="rId9" Type="http://schemas.openxmlformats.org/officeDocument/2006/relationships/image" Target="../media/image4.png" /><Relationship Id="rId14" Type="http://schemas.openxmlformats.org/officeDocument/2006/relationships/customXml" Target="../ink/ink8.xml" /><Relationship Id="rId22" Type="http://schemas.openxmlformats.org/officeDocument/2006/relationships/image" Target="../media/image2.jpeg" /><Relationship Id="rId27" Type="http://schemas.openxmlformats.org/officeDocument/2006/relationships/customXml" Target="../ink/ink16.xml" /><Relationship Id="rId30" Type="http://schemas.openxmlformats.org/officeDocument/2006/relationships/image" Target="../media/image12.png" /><Relationship Id="rId35" Type="http://schemas.openxmlformats.org/officeDocument/2006/relationships/customXml" Target="../ink/ink20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9D68CA1-FC0D-F41F-A790-016E7E27C5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228605" y="1012222"/>
            <a:ext cx="9646869" cy="1652884"/>
          </a:xfrm>
        </p:spPr>
        <p:txBody>
          <a:bodyPr/>
          <a:lstStyle/>
          <a:p>
            <a:r>
              <a:rPr lang="it-IT" sz="4000" b="1" i="1" dirty="0"/>
              <a:t>UN BUON FRUTTO AL GIORNO</a:t>
            </a:r>
            <a:br>
              <a:rPr lang="it-IT" sz="4000" b="1" i="1" dirty="0"/>
            </a:br>
            <a:r>
              <a:rPr lang="it-IT" sz="4000" b="1" i="1" dirty="0"/>
              <a:t>    COLORI, PROFUMI</a:t>
            </a:r>
            <a:br>
              <a:rPr lang="it-IT" sz="4000" b="1" i="1" dirty="0"/>
            </a:br>
            <a:r>
              <a:rPr lang="it-IT" sz="4000" b="1" i="1" dirty="0"/>
              <a:t>   E SAPORI</a:t>
            </a:r>
            <a:br>
              <a:rPr lang="it-IT" sz="4000" b="1" i="1" dirty="0"/>
            </a:br>
            <a:endParaRPr lang="it-IT" sz="4000" b="1" i="1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6" name="Input penna 35">
                <a:extLst>
                  <a:ext uri="{FF2B5EF4-FFF2-40B4-BE49-F238E27FC236}">
                    <a16:creationId xmlns:a16="http://schemas.microsoft.com/office/drawing/2014/main" id="{BEEA6129-975D-58F3-0096-6DEE05048C67}"/>
                  </a:ext>
                </a:extLst>
              </p14:cNvPr>
              <p14:cNvContentPartPr/>
              <p14:nvPr/>
            </p14:nvContentPartPr>
            <p14:xfrm>
              <a:off x="4988630" y="4450719"/>
              <a:ext cx="12600" cy="19080"/>
            </p14:xfrm>
          </p:contentPart>
        </mc:Choice>
        <mc:Fallback xmlns="">
          <p:pic>
            <p:nvPicPr>
              <p:cNvPr id="36" name="Input penna 35">
                <a:extLst>
                  <a:ext uri="{FF2B5EF4-FFF2-40B4-BE49-F238E27FC236}">
                    <a16:creationId xmlns:a16="http://schemas.microsoft.com/office/drawing/2014/main" id="{BEEA6129-975D-58F3-0096-6DEE05048C6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979990" y="4441719"/>
                <a:ext cx="30240" cy="3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37" name="Input penna 36">
                <a:extLst>
                  <a:ext uri="{FF2B5EF4-FFF2-40B4-BE49-F238E27FC236}">
                    <a16:creationId xmlns:a16="http://schemas.microsoft.com/office/drawing/2014/main" id="{D55472F4-07C0-203A-FAE8-73562A24AA38}"/>
                  </a:ext>
                </a:extLst>
              </p14:cNvPr>
              <p14:cNvContentPartPr/>
              <p14:nvPr/>
            </p14:nvContentPartPr>
            <p14:xfrm>
              <a:off x="6984830" y="5155239"/>
              <a:ext cx="360" cy="360"/>
            </p14:xfrm>
          </p:contentPart>
        </mc:Choice>
        <mc:Fallback xmlns="">
          <p:pic>
            <p:nvPicPr>
              <p:cNvPr id="37" name="Input penna 36">
                <a:extLst>
                  <a:ext uri="{FF2B5EF4-FFF2-40B4-BE49-F238E27FC236}">
                    <a16:creationId xmlns:a16="http://schemas.microsoft.com/office/drawing/2014/main" id="{D55472F4-07C0-203A-FAE8-73562A24AA38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975830" y="5146599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38" name="Input penna 37">
                <a:extLst>
                  <a:ext uri="{FF2B5EF4-FFF2-40B4-BE49-F238E27FC236}">
                    <a16:creationId xmlns:a16="http://schemas.microsoft.com/office/drawing/2014/main" id="{AD13FB1B-3042-8528-6454-E1CD9804A38A}"/>
                  </a:ext>
                </a:extLst>
              </p14:cNvPr>
              <p14:cNvContentPartPr/>
              <p14:nvPr/>
            </p14:nvContentPartPr>
            <p14:xfrm>
              <a:off x="3412910" y="6360879"/>
              <a:ext cx="360" cy="360"/>
            </p14:xfrm>
          </p:contentPart>
        </mc:Choice>
        <mc:Fallback xmlns="">
          <p:pic>
            <p:nvPicPr>
              <p:cNvPr id="38" name="Input penna 37">
                <a:extLst>
                  <a:ext uri="{FF2B5EF4-FFF2-40B4-BE49-F238E27FC236}">
                    <a16:creationId xmlns:a16="http://schemas.microsoft.com/office/drawing/2014/main" id="{AD13FB1B-3042-8528-6454-E1CD9804A38A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404270" y="6352239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42" name="Input penna 42">
                <a:extLst>
                  <a:ext uri="{FF2B5EF4-FFF2-40B4-BE49-F238E27FC236}">
                    <a16:creationId xmlns:a16="http://schemas.microsoft.com/office/drawing/2014/main" id="{348DDE8E-D272-EFF7-5811-183F455B03BC}"/>
                  </a:ext>
                </a:extLst>
              </p14:cNvPr>
              <p14:cNvContentPartPr/>
              <p14:nvPr/>
            </p14:nvContentPartPr>
            <p14:xfrm>
              <a:off x="4636550" y="3925119"/>
              <a:ext cx="210600" cy="785520"/>
            </p14:xfrm>
          </p:contentPart>
        </mc:Choice>
        <mc:Fallback xmlns="">
          <p:pic>
            <p:nvPicPr>
              <p:cNvPr id="42" name="Input penna 42">
                <a:extLst>
                  <a:ext uri="{FF2B5EF4-FFF2-40B4-BE49-F238E27FC236}">
                    <a16:creationId xmlns:a16="http://schemas.microsoft.com/office/drawing/2014/main" id="{348DDE8E-D272-EFF7-5811-183F455B03BC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627910" y="3916119"/>
                <a:ext cx="228240" cy="803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43" name="Input penna 42">
                <a:extLst>
                  <a:ext uri="{FF2B5EF4-FFF2-40B4-BE49-F238E27FC236}">
                    <a16:creationId xmlns:a16="http://schemas.microsoft.com/office/drawing/2014/main" id="{B0D57852-133D-C932-815E-455AA6CCB7FC}"/>
                  </a:ext>
                </a:extLst>
              </p14:cNvPr>
              <p14:cNvContentPartPr/>
              <p14:nvPr/>
            </p14:nvContentPartPr>
            <p14:xfrm>
              <a:off x="4445030" y="2880399"/>
              <a:ext cx="25200" cy="56160"/>
            </p14:xfrm>
          </p:contentPart>
        </mc:Choice>
        <mc:Fallback xmlns="">
          <p:pic>
            <p:nvPicPr>
              <p:cNvPr id="43" name="Input penna 42">
                <a:extLst>
                  <a:ext uri="{FF2B5EF4-FFF2-40B4-BE49-F238E27FC236}">
                    <a16:creationId xmlns:a16="http://schemas.microsoft.com/office/drawing/2014/main" id="{B0D57852-133D-C932-815E-455AA6CCB7FC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436030" y="2871399"/>
                <a:ext cx="42840" cy="73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44" name="Input penna 43">
                <a:extLst>
                  <a:ext uri="{FF2B5EF4-FFF2-40B4-BE49-F238E27FC236}">
                    <a16:creationId xmlns:a16="http://schemas.microsoft.com/office/drawing/2014/main" id="{6744BCC4-AEFC-6655-D901-59E48C1C2129}"/>
                  </a:ext>
                </a:extLst>
              </p14:cNvPr>
              <p14:cNvContentPartPr/>
              <p14:nvPr/>
            </p14:nvContentPartPr>
            <p14:xfrm>
              <a:off x="8072390" y="4864719"/>
              <a:ext cx="360" cy="360"/>
            </p14:xfrm>
          </p:contentPart>
        </mc:Choice>
        <mc:Fallback xmlns="">
          <p:pic>
            <p:nvPicPr>
              <p:cNvPr id="44" name="Input penna 43">
                <a:extLst>
                  <a:ext uri="{FF2B5EF4-FFF2-40B4-BE49-F238E27FC236}">
                    <a16:creationId xmlns:a16="http://schemas.microsoft.com/office/drawing/2014/main" id="{6744BCC4-AEFC-6655-D901-59E48C1C2129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063390" y="4856079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45" name="Input penna 44">
                <a:extLst>
                  <a:ext uri="{FF2B5EF4-FFF2-40B4-BE49-F238E27FC236}">
                    <a16:creationId xmlns:a16="http://schemas.microsoft.com/office/drawing/2014/main" id="{7DC81A0E-B1E8-9135-E759-53AA25CB1C50}"/>
                  </a:ext>
                </a:extLst>
              </p14:cNvPr>
              <p14:cNvContentPartPr/>
              <p14:nvPr/>
            </p14:nvContentPartPr>
            <p14:xfrm>
              <a:off x="8029190" y="5402559"/>
              <a:ext cx="360" cy="360"/>
            </p14:xfrm>
          </p:contentPart>
        </mc:Choice>
        <mc:Fallback xmlns="">
          <p:pic>
            <p:nvPicPr>
              <p:cNvPr id="45" name="Input penna 44">
                <a:extLst>
                  <a:ext uri="{FF2B5EF4-FFF2-40B4-BE49-F238E27FC236}">
                    <a16:creationId xmlns:a16="http://schemas.microsoft.com/office/drawing/2014/main" id="{7DC81A0E-B1E8-9135-E759-53AA25CB1C50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020190" y="5393919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46" name="Input penna 45">
                <a:extLst>
                  <a:ext uri="{FF2B5EF4-FFF2-40B4-BE49-F238E27FC236}">
                    <a16:creationId xmlns:a16="http://schemas.microsoft.com/office/drawing/2014/main" id="{5FB90A7F-DD51-BBAA-D02C-A2B1946BC43E}"/>
                  </a:ext>
                </a:extLst>
              </p14:cNvPr>
              <p14:cNvContentPartPr/>
              <p14:nvPr/>
            </p14:nvContentPartPr>
            <p14:xfrm>
              <a:off x="5625110" y="1854039"/>
              <a:ext cx="360" cy="360"/>
            </p14:xfrm>
          </p:contentPart>
        </mc:Choice>
        <mc:Fallback xmlns="">
          <p:pic>
            <p:nvPicPr>
              <p:cNvPr id="46" name="Input penna 45">
                <a:extLst>
                  <a:ext uri="{FF2B5EF4-FFF2-40B4-BE49-F238E27FC236}">
                    <a16:creationId xmlns:a16="http://schemas.microsoft.com/office/drawing/2014/main" id="{5FB90A7F-DD51-BBAA-D02C-A2B1946BC43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616470" y="1845039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47" name="Input penna 46">
                <a:extLst>
                  <a:ext uri="{FF2B5EF4-FFF2-40B4-BE49-F238E27FC236}">
                    <a16:creationId xmlns:a16="http://schemas.microsoft.com/office/drawing/2014/main" id="{4D949B54-ED25-63CF-80C6-B9C66F2FB340}"/>
                  </a:ext>
                </a:extLst>
              </p14:cNvPr>
              <p14:cNvContentPartPr/>
              <p14:nvPr/>
            </p14:nvContentPartPr>
            <p14:xfrm>
              <a:off x="5699270" y="1996239"/>
              <a:ext cx="360" cy="360"/>
            </p14:xfrm>
          </p:contentPart>
        </mc:Choice>
        <mc:Fallback xmlns="">
          <p:pic>
            <p:nvPicPr>
              <p:cNvPr id="47" name="Input penna 46">
                <a:extLst>
                  <a:ext uri="{FF2B5EF4-FFF2-40B4-BE49-F238E27FC236}">
                    <a16:creationId xmlns:a16="http://schemas.microsoft.com/office/drawing/2014/main" id="{4D949B54-ED25-63CF-80C6-B9C66F2FB340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690630" y="1987239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48" name="Input penna 47">
                <a:extLst>
                  <a:ext uri="{FF2B5EF4-FFF2-40B4-BE49-F238E27FC236}">
                    <a16:creationId xmlns:a16="http://schemas.microsoft.com/office/drawing/2014/main" id="{DD3141E9-99D6-09DC-6AB3-1D1813F384C4}"/>
                  </a:ext>
                </a:extLst>
              </p14:cNvPr>
              <p14:cNvContentPartPr/>
              <p14:nvPr/>
            </p14:nvContentPartPr>
            <p14:xfrm>
              <a:off x="5396510" y="4778319"/>
              <a:ext cx="360" cy="360"/>
            </p14:xfrm>
          </p:contentPart>
        </mc:Choice>
        <mc:Fallback xmlns="">
          <p:pic>
            <p:nvPicPr>
              <p:cNvPr id="48" name="Input penna 47">
                <a:extLst>
                  <a:ext uri="{FF2B5EF4-FFF2-40B4-BE49-F238E27FC236}">
                    <a16:creationId xmlns:a16="http://schemas.microsoft.com/office/drawing/2014/main" id="{DD3141E9-99D6-09DC-6AB3-1D1813F384C4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387870" y="4769319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49" name="Input penna 48">
                <a:extLst>
                  <a:ext uri="{FF2B5EF4-FFF2-40B4-BE49-F238E27FC236}">
                    <a16:creationId xmlns:a16="http://schemas.microsoft.com/office/drawing/2014/main" id="{56FD2D47-2480-A2F9-B777-C23481B0A10C}"/>
                  </a:ext>
                </a:extLst>
              </p14:cNvPr>
              <p14:cNvContentPartPr/>
              <p14:nvPr/>
            </p14:nvContentPartPr>
            <p14:xfrm>
              <a:off x="5526470" y="4889559"/>
              <a:ext cx="360" cy="360"/>
            </p14:xfrm>
          </p:contentPart>
        </mc:Choice>
        <mc:Fallback xmlns="">
          <p:pic>
            <p:nvPicPr>
              <p:cNvPr id="49" name="Input penna 48">
                <a:extLst>
                  <a:ext uri="{FF2B5EF4-FFF2-40B4-BE49-F238E27FC236}">
                    <a16:creationId xmlns:a16="http://schemas.microsoft.com/office/drawing/2014/main" id="{56FD2D47-2480-A2F9-B777-C23481B0A10C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517470" y="4880559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50" name="Input penna 49">
                <a:extLst>
                  <a:ext uri="{FF2B5EF4-FFF2-40B4-BE49-F238E27FC236}">
                    <a16:creationId xmlns:a16="http://schemas.microsoft.com/office/drawing/2014/main" id="{79739358-F690-4056-8459-E39CD8021BAE}"/>
                  </a:ext>
                </a:extLst>
              </p14:cNvPr>
              <p14:cNvContentPartPr/>
              <p14:nvPr/>
            </p14:nvContentPartPr>
            <p14:xfrm>
              <a:off x="3635390" y="2027199"/>
              <a:ext cx="360" cy="360"/>
            </p14:xfrm>
          </p:contentPart>
        </mc:Choice>
        <mc:Fallback xmlns="">
          <p:pic>
            <p:nvPicPr>
              <p:cNvPr id="50" name="Input penna 49">
                <a:extLst>
                  <a:ext uri="{FF2B5EF4-FFF2-40B4-BE49-F238E27FC236}">
                    <a16:creationId xmlns:a16="http://schemas.microsoft.com/office/drawing/2014/main" id="{79739358-F690-4056-8459-E39CD8021BA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626750" y="2018199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51" name="Input penna 50">
                <a:extLst>
                  <a:ext uri="{FF2B5EF4-FFF2-40B4-BE49-F238E27FC236}">
                    <a16:creationId xmlns:a16="http://schemas.microsoft.com/office/drawing/2014/main" id="{07242833-E1D2-6291-C2B6-3487E3945A3C}"/>
                  </a:ext>
                </a:extLst>
              </p14:cNvPr>
              <p14:cNvContentPartPr/>
              <p14:nvPr/>
            </p14:nvContentPartPr>
            <p14:xfrm>
              <a:off x="3623150" y="1959159"/>
              <a:ext cx="360" cy="360"/>
            </p14:xfrm>
          </p:contentPart>
        </mc:Choice>
        <mc:Fallback xmlns="">
          <p:pic>
            <p:nvPicPr>
              <p:cNvPr id="51" name="Input penna 50">
                <a:extLst>
                  <a:ext uri="{FF2B5EF4-FFF2-40B4-BE49-F238E27FC236}">
                    <a16:creationId xmlns:a16="http://schemas.microsoft.com/office/drawing/2014/main" id="{07242833-E1D2-6291-C2B6-3487E3945A3C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614150" y="1950159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52" name="Input penna 51">
                <a:extLst>
                  <a:ext uri="{FF2B5EF4-FFF2-40B4-BE49-F238E27FC236}">
                    <a16:creationId xmlns:a16="http://schemas.microsoft.com/office/drawing/2014/main" id="{1EE4F839-1D97-B661-C2C5-39DFB8920AFC}"/>
                  </a:ext>
                </a:extLst>
              </p14:cNvPr>
              <p14:cNvContentPartPr/>
              <p14:nvPr/>
            </p14:nvContentPartPr>
            <p14:xfrm>
              <a:off x="8467670" y="5810799"/>
              <a:ext cx="360" cy="360"/>
            </p14:xfrm>
          </p:contentPart>
        </mc:Choice>
        <mc:Fallback xmlns="">
          <p:pic>
            <p:nvPicPr>
              <p:cNvPr id="52" name="Input penna 51">
                <a:extLst>
                  <a:ext uri="{FF2B5EF4-FFF2-40B4-BE49-F238E27FC236}">
                    <a16:creationId xmlns:a16="http://schemas.microsoft.com/office/drawing/2014/main" id="{1EE4F839-1D97-B661-C2C5-39DFB8920AFC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459030" y="5801799"/>
                <a:ext cx="1800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56" name="Immagine 56">
            <a:extLst>
              <a:ext uri="{FF2B5EF4-FFF2-40B4-BE49-F238E27FC236}">
                <a16:creationId xmlns:a16="http://schemas.microsoft.com/office/drawing/2014/main" id="{4EC2176C-E3E1-8E0A-E205-BCE533D83E46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 rot="19795134">
            <a:off x="949389" y="3245632"/>
            <a:ext cx="1719330" cy="1437388"/>
          </a:xfrm>
          <a:prstGeom prst="rect">
            <a:avLst/>
          </a:prstGeom>
        </p:spPr>
      </p:pic>
      <p:pic>
        <p:nvPicPr>
          <p:cNvPr id="57" name="Immagine 57">
            <a:extLst>
              <a:ext uri="{FF2B5EF4-FFF2-40B4-BE49-F238E27FC236}">
                <a16:creationId xmlns:a16="http://schemas.microsoft.com/office/drawing/2014/main" id="{D18C82E7-B162-1C88-B44D-19A31DE78D2F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 rot="19993114">
            <a:off x="1842258" y="2418437"/>
            <a:ext cx="1336519" cy="1336519"/>
          </a:xfrm>
          <a:prstGeom prst="rect">
            <a:avLst/>
          </a:prstGeom>
        </p:spPr>
      </p:pic>
      <p:pic>
        <p:nvPicPr>
          <p:cNvPr id="62" name="Immagine 62">
            <a:extLst>
              <a:ext uri="{FF2B5EF4-FFF2-40B4-BE49-F238E27FC236}">
                <a16:creationId xmlns:a16="http://schemas.microsoft.com/office/drawing/2014/main" id="{BFA4735A-46FA-98E5-F4DB-7DAD70D95CA5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 rot="19820171">
            <a:off x="2718415" y="1649396"/>
            <a:ext cx="1376689" cy="1521366"/>
          </a:xfrm>
          <a:prstGeom prst="rect">
            <a:avLst/>
          </a:prstGeom>
        </p:spPr>
      </p:pic>
      <p:pic>
        <p:nvPicPr>
          <p:cNvPr id="63" name="Immagine 63">
            <a:extLst>
              <a:ext uri="{FF2B5EF4-FFF2-40B4-BE49-F238E27FC236}">
                <a16:creationId xmlns:a16="http://schemas.microsoft.com/office/drawing/2014/main" id="{EEA1F75E-6123-1506-7F84-21B4F0D37834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3962480" y="1741906"/>
            <a:ext cx="1051507" cy="1188095"/>
          </a:xfrm>
          <a:prstGeom prst="rect">
            <a:avLst/>
          </a:prstGeom>
        </p:spPr>
      </p:pic>
      <p:pic>
        <p:nvPicPr>
          <p:cNvPr id="64" name="Immagine 64">
            <a:extLst>
              <a:ext uri="{FF2B5EF4-FFF2-40B4-BE49-F238E27FC236}">
                <a16:creationId xmlns:a16="http://schemas.microsoft.com/office/drawing/2014/main" id="{E9FF8350-8470-5A43-10ED-CD7C0E38275C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 rot="913800">
            <a:off x="4947463" y="1858809"/>
            <a:ext cx="1085444" cy="1728877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96" name="Input penna 95">
                <a:extLst>
                  <a:ext uri="{FF2B5EF4-FFF2-40B4-BE49-F238E27FC236}">
                    <a16:creationId xmlns:a16="http://schemas.microsoft.com/office/drawing/2014/main" id="{F2FBFF65-7F32-632A-73B8-735B11FC8DDE}"/>
                  </a:ext>
                </a:extLst>
              </p14:cNvPr>
              <p14:cNvContentPartPr/>
              <p14:nvPr/>
            </p14:nvContentPartPr>
            <p14:xfrm>
              <a:off x="1736150" y="5427399"/>
              <a:ext cx="6480" cy="445320"/>
            </p14:xfrm>
          </p:contentPart>
        </mc:Choice>
        <mc:Fallback xmlns="">
          <p:pic>
            <p:nvPicPr>
              <p:cNvPr id="96" name="Input penna 95">
                <a:extLst>
                  <a:ext uri="{FF2B5EF4-FFF2-40B4-BE49-F238E27FC236}">
                    <a16:creationId xmlns:a16="http://schemas.microsoft.com/office/drawing/2014/main" id="{F2FBFF65-7F32-632A-73B8-735B11FC8DDE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1700510" y="5391399"/>
                <a:ext cx="78120" cy="516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97" name="Input penna 96">
                <a:extLst>
                  <a:ext uri="{FF2B5EF4-FFF2-40B4-BE49-F238E27FC236}">
                    <a16:creationId xmlns:a16="http://schemas.microsoft.com/office/drawing/2014/main" id="{98107062-EF78-5ABB-0640-6B46DF314109}"/>
                  </a:ext>
                </a:extLst>
              </p14:cNvPr>
              <p14:cNvContentPartPr/>
              <p14:nvPr/>
            </p14:nvContentPartPr>
            <p14:xfrm>
              <a:off x="1952510" y="5655999"/>
              <a:ext cx="346320" cy="559800"/>
            </p14:xfrm>
          </p:contentPart>
        </mc:Choice>
        <mc:Fallback xmlns="">
          <p:pic>
            <p:nvPicPr>
              <p:cNvPr id="97" name="Input penna 96">
                <a:extLst>
                  <a:ext uri="{FF2B5EF4-FFF2-40B4-BE49-F238E27FC236}">
                    <a16:creationId xmlns:a16="http://schemas.microsoft.com/office/drawing/2014/main" id="{98107062-EF78-5ABB-0640-6B46DF314109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1916510" y="5620359"/>
                <a:ext cx="417960" cy="631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103" name="Input penna 103">
                <a:extLst>
                  <a:ext uri="{FF2B5EF4-FFF2-40B4-BE49-F238E27FC236}">
                    <a16:creationId xmlns:a16="http://schemas.microsoft.com/office/drawing/2014/main" id="{3E67D35A-7345-29CB-D4AC-3B895F7B478D}"/>
                  </a:ext>
                </a:extLst>
              </p14:cNvPr>
              <p14:cNvContentPartPr/>
              <p14:nvPr/>
            </p14:nvContentPartPr>
            <p14:xfrm>
              <a:off x="2304590" y="5767239"/>
              <a:ext cx="383400" cy="569160"/>
            </p14:xfrm>
          </p:contentPart>
        </mc:Choice>
        <mc:Fallback xmlns="">
          <p:pic>
            <p:nvPicPr>
              <p:cNvPr id="103" name="Input penna 103">
                <a:extLst>
                  <a:ext uri="{FF2B5EF4-FFF2-40B4-BE49-F238E27FC236}">
                    <a16:creationId xmlns:a16="http://schemas.microsoft.com/office/drawing/2014/main" id="{3E67D35A-7345-29CB-D4AC-3B895F7B478D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2268950" y="5731599"/>
                <a:ext cx="455040" cy="64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104" name="Input penna 103">
                <a:extLst>
                  <a:ext uri="{FF2B5EF4-FFF2-40B4-BE49-F238E27FC236}">
                    <a16:creationId xmlns:a16="http://schemas.microsoft.com/office/drawing/2014/main" id="{877F3CF9-46FC-3D69-B1EC-2C15A7D92B4E}"/>
                  </a:ext>
                </a:extLst>
              </p14:cNvPr>
              <p14:cNvContentPartPr/>
              <p14:nvPr/>
            </p14:nvContentPartPr>
            <p14:xfrm>
              <a:off x="2811470" y="6008439"/>
              <a:ext cx="402120" cy="538200"/>
            </p14:xfrm>
          </p:contentPart>
        </mc:Choice>
        <mc:Fallback xmlns="">
          <p:pic>
            <p:nvPicPr>
              <p:cNvPr id="104" name="Input penna 103">
                <a:extLst>
                  <a:ext uri="{FF2B5EF4-FFF2-40B4-BE49-F238E27FC236}">
                    <a16:creationId xmlns:a16="http://schemas.microsoft.com/office/drawing/2014/main" id="{877F3CF9-46FC-3D69-B1EC-2C15A7D92B4E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2775470" y="5972799"/>
                <a:ext cx="473760" cy="609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106" name="Input penna 105">
                <a:extLst>
                  <a:ext uri="{FF2B5EF4-FFF2-40B4-BE49-F238E27FC236}">
                    <a16:creationId xmlns:a16="http://schemas.microsoft.com/office/drawing/2014/main" id="{AD9C8191-0CFC-236A-D210-6EDB8EA45DE4}"/>
                  </a:ext>
                </a:extLst>
              </p14:cNvPr>
              <p14:cNvContentPartPr/>
              <p14:nvPr/>
            </p14:nvContentPartPr>
            <p14:xfrm>
              <a:off x="3364430" y="6224799"/>
              <a:ext cx="460800" cy="464040"/>
            </p14:xfrm>
          </p:contentPart>
        </mc:Choice>
        <mc:Fallback xmlns="">
          <p:pic>
            <p:nvPicPr>
              <p:cNvPr id="106" name="Input penna 105">
                <a:extLst>
                  <a:ext uri="{FF2B5EF4-FFF2-40B4-BE49-F238E27FC236}">
                    <a16:creationId xmlns:a16="http://schemas.microsoft.com/office/drawing/2014/main" id="{AD9C8191-0CFC-236A-D210-6EDB8EA45DE4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3328790" y="6189159"/>
                <a:ext cx="532440" cy="535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">
            <p14:nvContentPartPr>
              <p14:cNvPr id="107" name="Input penna 106">
                <a:extLst>
                  <a:ext uri="{FF2B5EF4-FFF2-40B4-BE49-F238E27FC236}">
                    <a16:creationId xmlns:a16="http://schemas.microsoft.com/office/drawing/2014/main" id="{F8A4ACD5-DD60-7CA3-B7D5-336468DDB75E}"/>
                  </a:ext>
                </a:extLst>
              </p14:cNvPr>
              <p14:cNvContentPartPr/>
              <p14:nvPr/>
            </p14:nvContentPartPr>
            <p14:xfrm>
              <a:off x="3967070" y="6021039"/>
              <a:ext cx="324720" cy="544320"/>
            </p14:xfrm>
          </p:contentPart>
        </mc:Choice>
        <mc:Fallback xmlns="">
          <p:pic>
            <p:nvPicPr>
              <p:cNvPr id="107" name="Input penna 106">
                <a:extLst>
                  <a:ext uri="{FF2B5EF4-FFF2-40B4-BE49-F238E27FC236}">
                    <a16:creationId xmlns:a16="http://schemas.microsoft.com/office/drawing/2014/main" id="{F8A4ACD5-DD60-7CA3-B7D5-336468DDB75E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3931070" y="5985039"/>
                <a:ext cx="396360" cy="615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">
            <p14:nvContentPartPr>
              <p14:cNvPr id="110" name="Input penna 109">
                <a:extLst>
                  <a:ext uri="{FF2B5EF4-FFF2-40B4-BE49-F238E27FC236}">
                    <a16:creationId xmlns:a16="http://schemas.microsoft.com/office/drawing/2014/main" id="{9BED8035-F11B-2F0B-4F97-CCCA7F302F4C}"/>
                  </a:ext>
                </a:extLst>
              </p14:cNvPr>
              <p14:cNvContentPartPr/>
              <p14:nvPr/>
            </p14:nvContentPartPr>
            <p14:xfrm>
              <a:off x="4346442" y="5971359"/>
              <a:ext cx="445320" cy="606240"/>
            </p14:xfrm>
          </p:contentPart>
        </mc:Choice>
        <mc:Fallback xmlns="">
          <p:pic>
            <p:nvPicPr>
              <p:cNvPr id="110" name="Input penna 109">
                <a:extLst>
                  <a:ext uri="{FF2B5EF4-FFF2-40B4-BE49-F238E27FC236}">
                    <a16:creationId xmlns:a16="http://schemas.microsoft.com/office/drawing/2014/main" id="{9BED8035-F11B-2F0B-4F97-CCCA7F302F4C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4310442" y="5935719"/>
                <a:ext cx="516960" cy="677880"/>
              </a:xfrm>
              <a:prstGeom prst="rect">
                <a:avLst/>
              </a:prstGeom>
            </p:spPr>
          </p:pic>
        </mc:Fallback>
      </mc:AlternateContent>
      <p:sp>
        <p:nvSpPr>
          <p:cNvPr id="111" name="Cornice 110">
            <a:extLst>
              <a:ext uri="{FF2B5EF4-FFF2-40B4-BE49-F238E27FC236}">
                <a16:creationId xmlns:a16="http://schemas.microsoft.com/office/drawing/2014/main" id="{93A9AFD1-FD26-C2F2-44BB-498B85928F68}"/>
              </a:ext>
            </a:extLst>
          </p:cNvPr>
          <p:cNvSpPr/>
          <p:nvPr/>
        </p:nvSpPr>
        <p:spPr>
          <a:xfrm rot="21448097">
            <a:off x="6147227" y="2014119"/>
            <a:ext cx="6066023" cy="4563368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b="1" i="1" dirty="0">
              <a:solidFill>
                <a:schemeClr val="tx1"/>
              </a:solidFill>
              <a:latin typeface="Bookman Old Style" panose="02000000000000000000" pitchFamily="2" charset="0"/>
              <a:ea typeface="Bookman Old Style" panose="02000000000000000000" pitchFamily="2" charset="0"/>
            </a:endParaRPr>
          </a:p>
          <a:p>
            <a:pPr algn="ctr"/>
            <a:r>
              <a:rPr lang="it-IT" b="1" i="1" dirty="0">
                <a:solidFill>
                  <a:schemeClr val="tx1"/>
                </a:solidFill>
                <a:latin typeface="Bookman Old Style" panose="02000000000000000000" pitchFamily="2" charset="0"/>
                <a:ea typeface="Bookman Old Style" panose="02000000000000000000" pitchFamily="2" charset="0"/>
              </a:rPr>
              <a:t>LUNEDÌ</a:t>
            </a:r>
            <a:r>
              <a:rPr lang="it-IT" b="1" i="1" dirty="0">
                <a:solidFill>
                  <a:schemeClr val="tx1"/>
                </a:solidFill>
                <a:latin typeface="Bookman Old Style" panose="02000000000000000000" pitchFamily="2" charset="0"/>
                <a:ea typeface="Bookman Old Style" panose="02000000000000000000" pitchFamily="2" charset="0"/>
                <a:cs typeface="Aharoni" panose="02010803020104030203" pitchFamily="2" charset="-79"/>
              </a:rPr>
              <a:t> 18</a:t>
            </a:r>
          </a:p>
          <a:p>
            <a:pPr algn="ctr"/>
            <a:r>
              <a:rPr lang="it-IT" b="1" i="1" dirty="0">
                <a:solidFill>
                  <a:schemeClr val="tx1"/>
                </a:solidFill>
                <a:latin typeface="Bookman Old Style" panose="02000000000000000000" pitchFamily="2" charset="0"/>
                <a:ea typeface="Bookman Old Style" panose="02000000000000000000" pitchFamily="2" charset="0"/>
                <a:cs typeface="Aharoni" panose="02010803020104030203" pitchFamily="2" charset="-79"/>
              </a:rPr>
              <a:t> LA SCUOLA DI PISCIOTTA RIAPRE PER TUTTI…</a:t>
            </a:r>
          </a:p>
          <a:p>
            <a:pPr algn="ctr"/>
            <a:r>
              <a:rPr lang="it-IT" b="1" i="1" dirty="0">
                <a:solidFill>
                  <a:schemeClr val="tx1"/>
                </a:solidFill>
                <a:latin typeface="Bookman Old Style" panose="02000000000000000000" pitchFamily="2" charset="0"/>
                <a:ea typeface="Bookman Old Style" panose="02000000000000000000" pitchFamily="2" charset="0"/>
                <a:cs typeface="Aharoni" panose="02010803020104030203" pitchFamily="2" charset="-79"/>
              </a:rPr>
              <a:t> SCEGLIENDO COME TEMA</a:t>
            </a:r>
          </a:p>
          <a:p>
            <a:pPr algn="ctr"/>
            <a:r>
              <a:rPr lang="it-IT" b="1" i="1" dirty="0">
                <a:solidFill>
                  <a:schemeClr val="tx1"/>
                </a:solidFill>
                <a:latin typeface="Bookman Old Style" panose="02000000000000000000" pitchFamily="2" charset="0"/>
                <a:ea typeface="Bookman Old Style" panose="02000000000000000000" pitchFamily="2" charset="0"/>
                <a:cs typeface="Aharoni" panose="02010803020104030203" pitchFamily="2" charset="-79"/>
              </a:rPr>
              <a:t>SANO CIBO E BUONI FRUTTI .</a:t>
            </a:r>
          </a:p>
          <a:p>
            <a:pPr algn="ctr"/>
            <a:r>
              <a:rPr lang="it-IT" b="1" i="1" dirty="0">
                <a:solidFill>
                  <a:schemeClr val="tx1"/>
                </a:solidFill>
                <a:latin typeface="Bookman Old Style" panose="02000000000000000000" pitchFamily="2" charset="0"/>
                <a:ea typeface="Bookman Old Style" panose="02000000000000000000" pitchFamily="2" charset="0"/>
                <a:cs typeface="Aharoni" panose="02010803020104030203" pitchFamily="2" charset="-79"/>
              </a:rPr>
              <a:t> CACCIA AL TESORO, GIOCHI, CANTI E MERENDA  CONDIVISA INSIEME</a:t>
            </a:r>
          </a:p>
          <a:p>
            <a:pPr algn="ctr"/>
            <a:r>
              <a:rPr lang="it-IT" b="1" i="1" dirty="0">
                <a:solidFill>
                  <a:schemeClr val="tx1"/>
                </a:solidFill>
                <a:latin typeface="Bookman Old Style" panose="02000000000000000000" pitchFamily="2" charset="0"/>
                <a:ea typeface="Bookman Old Style" panose="02000000000000000000" pitchFamily="2" charset="0"/>
                <a:cs typeface="Aharoni" panose="02010803020104030203" pitchFamily="2" charset="-79"/>
              </a:rPr>
              <a:t>PER INIZIARE PROPRIO COME SI CONVIENE !</a:t>
            </a:r>
          </a:p>
          <a:p>
            <a:pPr algn="ctr"/>
            <a:r>
              <a:rPr lang="it-IT" b="1" i="1" dirty="0">
                <a:solidFill>
                  <a:schemeClr val="tx1"/>
                </a:solidFill>
                <a:latin typeface="Bookman Old Style" panose="02000000000000000000" pitchFamily="2" charset="0"/>
                <a:ea typeface="Bookman Old Style" panose="02000000000000000000" pitchFamily="2" charset="0"/>
                <a:cs typeface="Aharoni" panose="02010803020104030203" pitchFamily="2" charset="-79"/>
              </a:rPr>
              <a:t>SINDACO, AUTORITÀ E LA NUOVA DIRIGENTE:</a:t>
            </a:r>
          </a:p>
          <a:p>
            <a:pPr algn="ctr"/>
            <a:r>
              <a:rPr lang="it-IT" b="1" i="1" dirty="0">
                <a:solidFill>
                  <a:schemeClr val="tx1"/>
                </a:solidFill>
                <a:latin typeface="Bookman Old Style" panose="02000000000000000000" pitchFamily="2" charset="0"/>
                <a:ea typeface="Bookman Old Style" panose="02000000000000000000" pitchFamily="2" charset="0"/>
                <a:cs typeface="Aharoni" panose="02010803020104030203" pitchFamily="2" charset="-79"/>
              </a:rPr>
              <a:t>PIATTO RICCO DI OGNI INGREDIENTE.</a:t>
            </a:r>
          </a:p>
          <a:p>
            <a:pPr algn="ctr"/>
            <a:endParaRPr lang="it-IT" dirty="0">
              <a:solidFill>
                <a:schemeClr val="tx1"/>
              </a:solidFill>
            </a:endParaRPr>
          </a:p>
        </p:txBody>
      </p:sp>
      <p:pic>
        <p:nvPicPr>
          <p:cNvPr id="3" name="Immagine 3">
            <a:extLst>
              <a:ext uri="{FF2B5EF4-FFF2-40B4-BE49-F238E27FC236}">
                <a16:creationId xmlns:a16="http://schemas.microsoft.com/office/drawing/2014/main" id="{4C1D5288-94E5-7076-B695-D40F64DB74F5}"/>
              </a:ext>
            </a:extLst>
          </p:cNvPr>
          <p:cNvPicPr>
            <a:picLocks noChangeAspect="1"/>
          </p:cNvPicPr>
          <p:nvPr/>
        </p:nvPicPr>
        <p:blipFill>
          <a:blip r:embed="rId39"/>
          <a:stretch>
            <a:fillRect/>
          </a:stretch>
        </p:blipFill>
        <p:spPr>
          <a:xfrm rot="196783">
            <a:off x="2865745" y="2842600"/>
            <a:ext cx="2064727" cy="2882099"/>
          </a:xfrm>
          <a:prstGeom prst="rect">
            <a:avLst/>
          </a:prstGeom>
        </p:spPr>
      </p:pic>
      <p:pic>
        <p:nvPicPr>
          <p:cNvPr id="4" name="Immagine 5">
            <a:extLst>
              <a:ext uri="{FF2B5EF4-FFF2-40B4-BE49-F238E27FC236}">
                <a16:creationId xmlns:a16="http://schemas.microsoft.com/office/drawing/2014/main" id="{B6365342-C7F3-0F7F-4B70-100468AF96B6}"/>
              </a:ext>
            </a:extLst>
          </p:cNvPr>
          <p:cNvPicPr>
            <a:picLocks noChangeAspect="1"/>
          </p:cNvPicPr>
          <p:nvPr/>
        </p:nvPicPr>
        <p:blipFill>
          <a:blip r:embed="rId40"/>
          <a:stretch>
            <a:fillRect/>
          </a:stretch>
        </p:blipFill>
        <p:spPr>
          <a:xfrm rot="20480983">
            <a:off x="8758672" y="285527"/>
            <a:ext cx="1746695" cy="194441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122676851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Sfaccettatura</vt:lpstr>
      <vt:lpstr>UN BUON FRUTTO AL GIORNO     COLORI, PROFUMI    E SAPORI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 BUON FRUTTO AL GIORNO      COLORI PROFUMI      E  SAPORI </dc:title>
  <dc:creator>gianluca veneroso</dc:creator>
  <cp:lastModifiedBy>gianluca veneroso</cp:lastModifiedBy>
  <cp:revision>3</cp:revision>
  <dcterms:created xsi:type="dcterms:W3CDTF">2023-09-14T17:56:45Z</dcterms:created>
  <dcterms:modified xsi:type="dcterms:W3CDTF">2023-09-14T19:33:49Z</dcterms:modified>
</cp:coreProperties>
</file>